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22"/>
  </p:notesMasterIdLst>
  <p:sldIdLst>
    <p:sldId id="259" r:id="rId2"/>
    <p:sldId id="260" r:id="rId3"/>
    <p:sldId id="261" r:id="rId4"/>
    <p:sldId id="264" r:id="rId5"/>
    <p:sldId id="263" r:id="rId6"/>
    <p:sldId id="265" r:id="rId7"/>
    <p:sldId id="266" r:id="rId8"/>
    <p:sldId id="267" r:id="rId9"/>
    <p:sldId id="268" r:id="rId10"/>
    <p:sldId id="277" r:id="rId11"/>
    <p:sldId id="269" r:id="rId12"/>
    <p:sldId id="271" r:id="rId13"/>
    <p:sldId id="272" r:id="rId14"/>
    <p:sldId id="273" r:id="rId15"/>
    <p:sldId id="275" r:id="rId16"/>
    <p:sldId id="278" r:id="rId17"/>
    <p:sldId id="279" r:id="rId18"/>
    <p:sldId id="280" r:id="rId19"/>
    <p:sldId id="276" r:id="rId20"/>
    <p:sldId id="26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7" d="100"/>
          <a:sy n="87" d="100"/>
        </p:scale>
        <p:origin x="-144" y="-121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7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62FB8-1F80-46C3-8B30-439D06C494D0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F6174-F150-4DF6-B4E2-527CAE314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20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1F6174-F150-4DF6-B4E2-527CAE3144C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1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933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53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69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316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877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389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64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967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5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66309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9473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E5F731A-2B04-403D-808F-541284849424}" type="datetimeFigureOut">
              <a:rPr lang="ru-RU" smtClean="0"/>
              <a:pPr/>
              <a:t>13.01.2017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B79FF2D-F52C-4986-A221-3B7A5CD6FE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92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newokruga.ru/wp-content/uploads/sites/13/2014/12/_photo_vecherka_2014_12_doc6ieluamftr71fgqrt1vo.jpg"/>
          <p:cNvPicPr>
            <a:picLocks noChangeAspect="1" noChangeArrowheads="1"/>
          </p:cNvPicPr>
          <p:nvPr/>
        </p:nvPicPr>
        <p:blipFill>
          <a:blip r:embed="rId2" cstate="print"/>
          <a:srcRect l="9673" r="13470"/>
          <a:stretch>
            <a:fillRect/>
          </a:stretch>
        </p:blipFill>
        <p:spPr bwMode="auto">
          <a:xfrm>
            <a:off x="283030" y="627538"/>
            <a:ext cx="5510518" cy="475000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6096000" y="1653179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Разрушение и восстановление храма Успения Богородицы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в городе Подольске </a:t>
            </a: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село 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Щапово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755744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82" y="290261"/>
            <a:ext cx="6558213" cy="620679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817896" y="1149179"/>
            <a:ext cx="5245768" cy="3433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129030" algn="l"/>
              </a:tabLs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2016 году Отца Георгия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29030" algn="l"/>
              </a:tabLs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наградили митрой. </a:t>
            </a:r>
            <a:endParaRPr lang="ru-RU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29030" algn="l"/>
              </a:tabLs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награда присваивается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29030" algn="l"/>
              </a:tabLst>
            </a:pPr>
            <a:r>
              <a:rPr lang="ru-RU" sz="3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особые заслуги и труд в церкви</a:t>
            </a: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129030" algn="l"/>
              </a:tabLst>
            </a:pP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04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ла\Desktop\проект Маша\Evgrav_Evaristov_priest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8"/>
          <a:stretch>
            <a:fillRect/>
          </a:stretch>
        </p:blipFill>
        <p:spPr bwMode="auto">
          <a:xfrm>
            <a:off x="1580289" y="332777"/>
            <a:ext cx="3535996" cy="56543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066800" y="5377544"/>
            <a:ext cx="4746171" cy="1774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spcAft>
                <a:spcPts val="800"/>
              </a:spcAft>
            </a:pP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800"/>
              </a:spcAf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Ефграф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Еварестов</a:t>
            </a: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800"/>
              </a:spcAft>
            </a:pPr>
            <a:endParaRPr lang="ru-RU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 descr="C:\Users\Алла\Desktop\проект Маша\IMG_25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8"/>
          <a:stretch>
            <a:fillRect/>
          </a:stretch>
        </p:blipFill>
        <p:spPr bwMode="auto">
          <a:xfrm rot="5400000">
            <a:off x="6169260" y="1161832"/>
            <a:ext cx="5595257" cy="40553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444343" y="58708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Икона  в нашем храме.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192668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лла\Desktop\проект Маша\IMG_252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/>
          <a:stretch>
            <a:fillRect/>
          </a:stretch>
        </p:blipFill>
        <p:spPr bwMode="auto">
          <a:xfrm rot="5400000">
            <a:off x="-134122" y="889135"/>
            <a:ext cx="6123260" cy="51177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202680" y="4414111"/>
            <a:ext cx="5249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8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«Святая Троица»</a:t>
            </a:r>
          </a:p>
        </p:txBody>
      </p:sp>
    </p:spTree>
    <p:extLst>
      <p:ext uri="{BB962C8B-B14F-4D97-AF65-F5344CB8AC3E}">
        <p14:creationId xmlns:p14="http://schemas.microsoft.com/office/powerpoint/2010/main" val="28870237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лла\Desktop\проект Маша\IMG_253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7618"/>
          <a:stretch>
            <a:fillRect/>
          </a:stretch>
        </p:blipFill>
        <p:spPr bwMode="auto">
          <a:xfrm rot="5400000">
            <a:off x="530883" y="726826"/>
            <a:ext cx="4802460" cy="42812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Алла\Pictures\2016-12\IMG_253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1" r="21751" b="14316"/>
          <a:stretch>
            <a:fillRect/>
          </a:stretch>
        </p:blipFill>
        <p:spPr bwMode="auto">
          <a:xfrm rot="5400000">
            <a:off x="6857997" y="674916"/>
            <a:ext cx="4876804" cy="43107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452537" y="5269076"/>
            <a:ext cx="537288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Икона  великомученика </a:t>
            </a:r>
          </a:p>
          <a:p>
            <a:pPr algn="ctr"/>
            <a:r>
              <a:rPr lang="ru-RU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Пантелеймона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56060" y="5247306"/>
            <a:ext cx="48881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Икона </a:t>
            </a:r>
          </a:p>
          <a:p>
            <a:pPr algn="ctr"/>
            <a:r>
              <a:rPr lang="ru-RU" sz="3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Иверской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Богоматери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8471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78" y="767668"/>
            <a:ext cx="5199651" cy="415267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42217" y="5356163"/>
            <a:ext cx="34501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Царские Врата.</a:t>
            </a:r>
            <a:endParaRPr lang="ru-RU" sz="3600" b="1" dirty="0"/>
          </a:p>
        </p:txBody>
      </p:sp>
      <p:pic>
        <p:nvPicPr>
          <p:cNvPr id="6" name="Рисунок 5" descr="C:\Users\Алла\Desktop\проект Маша\DSC009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467" y="745898"/>
            <a:ext cx="5518875" cy="41526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7988498" y="5199829"/>
            <a:ext cx="2519792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Иконостас.</a:t>
            </a: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47873" y="1594208"/>
            <a:ext cx="653744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  <a:tabLst>
                <a:tab pos="1600200" algn="l"/>
              </a:tabLs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2003 году при храме была 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открыта воскресная школа.</a:t>
            </a:r>
          </a:p>
          <a:p>
            <a:pPr>
              <a:spcAft>
                <a:spcPts val="800"/>
              </a:spcAft>
              <a:tabLst>
                <a:tab pos="1600200" algn="l"/>
              </a:tabLs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авучем 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</a:t>
            </a:r>
            <a:endParaRPr lang="ru-RU" sz="32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800"/>
              </a:spcAft>
              <a:tabLst>
                <a:tab pos="1600200" algn="l"/>
              </a:tabLs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замечательный преподаватель</a:t>
            </a:r>
          </a:p>
          <a:p>
            <a:pPr>
              <a:spcAft>
                <a:spcPts val="800"/>
              </a:spcAft>
              <a:tabLst>
                <a:tab pos="1600200" algn="l"/>
              </a:tabLst>
            </a:pPr>
            <a:r>
              <a:rPr lang="ru-RU" sz="3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Илона </a:t>
            </a:r>
            <a:r>
              <a:rPr lang="ru-RU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Станиславна</a:t>
            </a: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Симакова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4" y="176589"/>
            <a:ext cx="5753099" cy="575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5227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20" y="419386"/>
            <a:ext cx="5839325" cy="43772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12" y="419386"/>
            <a:ext cx="5261810" cy="437720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 rot="10800000" flipV="1">
            <a:off x="1700463" y="5080996"/>
            <a:ext cx="10331115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Ученики воскресной школы принимают участие в богослужениях.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858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01" y="317500"/>
            <a:ext cx="6451600" cy="58293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86600" y="2298700"/>
            <a:ext cx="4356100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нашей школе интересно проходят и уроки, и праздники. 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8897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68781" y="988517"/>
            <a:ext cx="4394197" cy="31283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136" y="355600"/>
            <a:ext cx="7817064" cy="4394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20" y="1342557"/>
            <a:ext cx="4493260" cy="40462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312" y="971013"/>
            <a:ext cx="4373697" cy="44177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36" y="355600"/>
            <a:ext cx="10325528" cy="621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001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ла\Pictures\2016-06\IMG_135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" y="416560"/>
            <a:ext cx="4990148" cy="61264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617028" y="243092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Наша семья  является прихожанами храма  Успения Пресвятой Богородицы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1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80" y="323152"/>
            <a:ext cx="6473320" cy="513899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756400" y="1041609"/>
            <a:ext cx="5118100" cy="4146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Изначально в 1612 году церковь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деревянной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36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14 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августа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1779 уже осветили каменную церковь. 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943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0423" y="2005409"/>
            <a:ext cx="9070848" cy="2587752"/>
          </a:xfrm>
        </p:spPr>
        <p:txBody>
          <a:bodyPr/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Храни Вас Господь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://heliograph.ru/images/732300_kartinki-pravoslavnye-na-rabochii-stol.jpg"/>
          <p:cNvPicPr>
            <a:picLocks noChangeAspect="1" noChangeArrowheads="1"/>
          </p:cNvPicPr>
          <p:nvPr/>
        </p:nvPicPr>
        <p:blipFill>
          <a:blip r:embed="rId2" cstate="print"/>
          <a:srcRect b="4427"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18115" y="3331029"/>
            <a:ext cx="63374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Храни Вас Господь!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167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лла\Desktop\проект Маша\IMG_254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r="3833"/>
          <a:stretch>
            <a:fillRect/>
          </a:stretch>
        </p:blipFill>
        <p:spPr bwMode="auto">
          <a:xfrm rot="5400000">
            <a:off x="266859" y="444658"/>
            <a:ext cx="5583871" cy="5439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5778501" y="561163"/>
            <a:ext cx="6096000" cy="27072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1815 году к церкви был пристроен предел святого мученика Иоанна Воина.</a:t>
            </a:r>
            <a:endParaRPr lang="ru-RU" sz="32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18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лла\Desktop\проект Маша\Untitled-Scanned-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292100"/>
            <a:ext cx="6807199" cy="52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7200900" y="1941651"/>
            <a:ext cx="4991100" cy="2218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Храм Успения Пресвятой Богородицы в 1929 храм закрыли.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51105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лла\Desktop\проект Маша\041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3" r="7046"/>
          <a:stretch>
            <a:fillRect/>
          </a:stretch>
        </p:blipFill>
        <p:spPr bwMode="auto">
          <a:xfrm>
            <a:off x="391887" y="310580"/>
            <a:ext cx="6074228" cy="5284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Алла\Desktop\проект Маша\245337.b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391" y="283030"/>
            <a:ext cx="5124723" cy="40059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6417947" y="4594163"/>
            <a:ext cx="5469253" cy="13029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ctr">
              <a:spcAft>
                <a:spcPts val="8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Икона Успения </a:t>
            </a:r>
          </a:p>
          <a:p>
            <a:pPr indent="449580" algn="ctr">
              <a:spcAft>
                <a:spcPts val="8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пресвятой Богородицы</a:t>
            </a: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760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ла\Desktop\проект Маша\DSC00910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46" y="478971"/>
            <a:ext cx="6333853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887029" y="3476035"/>
            <a:ext cx="530497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/>
            <a:r>
              <a:rPr lang="ru-RU" sz="36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  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первоначального убранства сохранились лишь фрески под куполом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254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ла\Desktop\проект Маша\DSC0066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9" y="425132"/>
            <a:ext cx="5479687" cy="4364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0"/>
          <a:stretch>
            <a:fillRect/>
          </a:stretch>
        </p:blipFill>
        <p:spPr>
          <a:xfrm>
            <a:off x="6005068" y="425131"/>
            <a:ext cx="5883168" cy="43863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6572" y="5553587"/>
            <a:ext cx="11408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lnSpc>
                <a:spcPct val="150000"/>
              </a:lnSpc>
              <a:spcAft>
                <a:spcPts val="8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35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лет назад наш храм был практически разрушен.</a:t>
            </a:r>
            <a:endParaRPr lang="ru-RU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21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Алла\Desktop\проект Маша\Untitled-Scanned-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75" y="699680"/>
            <a:ext cx="5513568" cy="4133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shapovo.ru/wp-content/uploads/2012/03/DSC00920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107" y="569052"/>
            <a:ext cx="5608322" cy="422066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64716" y="5207726"/>
            <a:ext cx="11539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80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 90-х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годах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</a:rPr>
              <a:t>храм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был возвращен Церкви и начались реставрационные работы. </a:t>
            </a:r>
            <a:endParaRPr lang="ru-RU" sz="36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67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1" y="504371"/>
            <a:ext cx="4029402" cy="537391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455886" y="1306286"/>
            <a:ext cx="7736114" cy="414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батюшка отец Георгий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лет служит в Храме Успения Пресвятой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Богородицы,</a:t>
            </a:r>
          </a:p>
          <a:p>
            <a:pPr>
              <a:lnSpc>
                <a:spcPct val="150000"/>
              </a:lnSpc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орден Преподобного Сергея Радонежского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степени. </a:t>
            </a:r>
          </a:p>
        </p:txBody>
      </p:sp>
    </p:spTree>
    <p:extLst>
      <p:ext uri="{BB962C8B-B14F-4D97-AF65-F5344CB8AC3E}">
        <p14:creationId xmlns:p14="http://schemas.microsoft.com/office/powerpoint/2010/main" val="3440952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Microsoft PowerPoint Presentation</Template>
  <TotalTime>800</TotalTime>
  <Words>209</Words>
  <Application>Microsoft Office PowerPoint</Application>
  <PresentationFormat>Широкоэкранный</PresentationFormat>
  <Paragraphs>41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Century Gothic</vt:lpstr>
      <vt:lpstr>Garamond</vt:lpstr>
      <vt:lpstr>Times New Roman</vt:lpstr>
      <vt:lpstr>Savon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Алла Блашенкова</dc:creator>
  <cp:lastModifiedBy>Алла Блашенкова</cp:lastModifiedBy>
  <cp:revision>60</cp:revision>
  <dcterms:created xsi:type="dcterms:W3CDTF">2016-12-18T18:31:45Z</dcterms:created>
  <dcterms:modified xsi:type="dcterms:W3CDTF">2017-01-12T22:06:29Z</dcterms:modified>
</cp:coreProperties>
</file>